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840F-5AF4-4ED0-A32E-1B0DD4CFA2B7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B4FC-3F8E-491C-AABF-B89222D8D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840F-5AF4-4ED0-A32E-1B0DD4CFA2B7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B4FC-3F8E-491C-AABF-B89222D8D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6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840F-5AF4-4ED0-A32E-1B0DD4CFA2B7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B4FC-3F8E-491C-AABF-B89222D8D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5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840F-5AF4-4ED0-A32E-1B0DD4CFA2B7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B4FC-3F8E-491C-AABF-B89222D8D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0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840F-5AF4-4ED0-A32E-1B0DD4CFA2B7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B4FC-3F8E-491C-AABF-B89222D8D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840F-5AF4-4ED0-A32E-1B0DD4CFA2B7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B4FC-3F8E-491C-AABF-B89222D8D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6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840F-5AF4-4ED0-A32E-1B0DD4CFA2B7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B4FC-3F8E-491C-AABF-B89222D8D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6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840F-5AF4-4ED0-A32E-1B0DD4CFA2B7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B4FC-3F8E-491C-AABF-B89222D8D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8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840F-5AF4-4ED0-A32E-1B0DD4CFA2B7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B4FC-3F8E-491C-AABF-B89222D8D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6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840F-5AF4-4ED0-A32E-1B0DD4CFA2B7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B4FC-3F8E-491C-AABF-B89222D8D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0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840F-5AF4-4ED0-A32E-1B0DD4CFA2B7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B4FC-3F8E-491C-AABF-B89222D8D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B840F-5AF4-4ED0-A32E-1B0DD4CFA2B7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B4FC-3F8E-491C-AABF-B89222D8D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3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CBA TEKS Review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01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4989" y="857249"/>
            <a:ext cx="6858000" cy="51434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03916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35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5626" y="857250"/>
            <a:ext cx="6858000" cy="51434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31873" y="857249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34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73693" y="853026"/>
            <a:ext cx="6824202" cy="51181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4164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2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9961" y="857250"/>
            <a:ext cx="6858000" cy="51434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3327" y="857249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3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3976" y="852102"/>
            <a:ext cx="6816812" cy="51126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0912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17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092" y="861339"/>
            <a:ext cx="6890703" cy="5168026"/>
          </a:xfrm>
        </p:spPr>
      </p:pic>
    </p:spTree>
    <p:extLst>
      <p:ext uri="{BB962C8B-B14F-4D97-AF65-F5344CB8AC3E}">
        <p14:creationId xmlns:p14="http://schemas.microsoft.com/office/powerpoint/2010/main" val="266148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CBA TEKS Review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SCCM02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CBA TEKS Review Notes</dc:title>
  <dc:creator>Nathan J Robinson (DickinsonISD)</dc:creator>
  <cp:lastModifiedBy>Nathan J Robinson (DickinsonISD)</cp:lastModifiedBy>
  <cp:revision>1</cp:revision>
  <dcterms:created xsi:type="dcterms:W3CDTF">2019-12-12T20:58:10Z</dcterms:created>
  <dcterms:modified xsi:type="dcterms:W3CDTF">2019-12-12T20:58:18Z</dcterms:modified>
</cp:coreProperties>
</file>